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6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15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16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41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08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19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29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56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33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33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6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3E25-B01A-4A59-9D57-F032013CA0C2}" type="datetimeFigureOut">
              <a:rPr lang="tr-TR" smtClean="0"/>
              <a:t>26.09.2023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17E4C-4788-4517-8C19-B61855CFF8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69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349540" y="204328"/>
            <a:ext cx="11238750" cy="6243257"/>
            <a:chOff x="-50250" y="177202"/>
            <a:chExt cx="11238750" cy="6243257"/>
          </a:xfrm>
        </p:grpSpPr>
        <p:sp>
          <p:nvSpPr>
            <p:cNvPr id="4" name="Başlık 1"/>
            <p:cNvSpPr txBox="1">
              <a:spLocks/>
            </p:cNvSpPr>
            <p:nvPr/>
          </p:nvSpPr>
          <p:spPr>
            <a:xfrm>
              <a:off x="-50250" y="830745"/>
              <a:ext cx="2573385" cy="4848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lIns="91440" tIns="45720" rIns="91440" bIns="45720" rtlCol="0" anchor="b">
              <a:normAutofit fontScale="70000" lnSpcReduction="2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TEŞKİLAT ŞEMASI</a:t>
              </a:r>
              <a:endPara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pSp>
          <p:nvGrpSpPr>
            <p:cNvPr id="160" name="Grup 159"/>
            <p:cNvGrpSpPr/>
            <p:nvPr/>
          </p:nvGrpSpPr>
          <p:grpSpPr>
            <a:xfrm>
              <a:off x="300203" y="228291"/>
              <a:ext cx="10546220" cy="5598161"/>
              <a:chOff x="417835" y="1190914"/>
              <a:chExt cx="8963516" cy="4662062"/>
            </a:xfrm>
          </p:grpSpPr>
          <p:sp>
            <p:nvSpPr>
              <p:cNvPr id="10" name="Dikdörtgen 9"/>
              <p:cNvSpPr/>
              <p:nvPr/>
            </p:nvSpPr>
            <p:spPr>
              <a:xfrm>
                <a:off x="4399737" y="1190914"/>
                <a:ext cx="1526214" cy="654148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3111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Genel Müdür</a:t>
                </a:r>
              </a:p>
            </p:txBody>
          </p:sp>
          <p:sp>
            <p:nvSpPr>
              <p:cNvPr id="13" name="Dikdörtgen 12"/>
              <p:cNvSpPr/>
              <p:nvPr/>
            </p:nvSpPr>
            <p:spPr>
              <a:xfrm>
                <a:off x="8135406" y="2326917"/>
                <a:ext cx="1245945" cy="59468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3111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Genel Müdür Yardımcısı</a:t>
                </a:r>
              </a:p>
            </p:txBody>
          </p:sp>
          <p:cxnSp>
            <p:nvCxnSpPr>
              <p:cNvPr id="14" name="Düz Bağlayıcı 13"/>
              <p:cNvCxnSpPr/>
              <p:nvPr/>
            </p:nvCxnSpPr>
            <p:spPr>
              <a:xfrm>
                <a:off x="1787167" y="2071838"/>
                <a:ext cx="6975076" cy="24598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5" name="Düz Bağlayıcı 14"/>
              <p:cNvCxnSpPr/>
              <p:nvPr/>
            </p:nvCxnSpPr>
            <p:spPr>
              <a:xfrm flipH="1">
                <a:off x="1779533" y="2071838"/>
                <a:ext cx="7634" cy="247254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6" name="Düz Bağlayıcı 15"/>
              <p:cNvCxnSpPr/>
              <p:nvPr/>
            </p:nvCxnSpPr>
            <p:spPr>
              <a:xfrm>
                <a:off x="8754608" y="2111726"/>
                <a:ext cx="3771" cy="208320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5176117" y="1840224"/>
                <a:ext cx="0" cy="231614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19" name="Düz Bağlayıcı 18"/>
              <p:cNvCxnSpPr/>
              <p:nvPr/>
            </p:nvCxnSpPr>
            <p:spPr>
              <a:xfrm>
                <a:off x="5905330" y="1524100"/>
                <a:ext cx="496787" cy="5391"/>
              </a:xfrm>
              <a:prstGeom prst="line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sp>
            <p:nvSpPr>
              <p:cNvPr id="22" name="Dikdörtgen 21"/>
              <p:cNvSpPr/>
              <p:nvPr/>
            </p:nvSpPr>
            <p:spPr>
              <a:xfrm>
                <a:off x="6008690" y="3025824"/>
                <a:ext cx="786856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PASAPORT VE SÜRÜCÜ BELGELERİ DAİRE BAŞKANLIĞI</a:t>
                </a:r>
              </a:p>
            </p:txBody>
          </p:sp>
          <p:sp>
            <p:nvSpPr>
              <p:cNvPr id="135" name="Dikdörtgen 134"/>
              <p:cNvSpPr/>
              <p:nvPr/>
            </p:nvSpPr>
            <p:spPr>
              <a:xfrm>
                <a:off x="6009713" y="3724223"/>
                <a:ext cx="786862" cy="44088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PASAPORT ŞUBE MÜDÜRLÜĞÜ </a:t>
                </a:r>
              </a:p>
            </p:txBody>
          </p:sp>
          <p:sp>
            <p:nvSpPr>
              <p:cNvPr id="136" name="Dikdörtgen 135"/>
              <p:cNvSpPr/>
              <p:nvPr/>
            </p:nvSpPr>
            <p:spPr>
              <a:xfrm>
                <a:off x="6022601" y="4262629"/>
                <a:ext cx="786862" cy="43988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SÜRÜCÜ BELGELERİ ŞUBE MÜDÜRLÜĞÜ</a:t>
                </a:r>
              </a:p>
            </p:txBody>
          </p:sp>
          <p:sp>
            <p:nvSpPr>
              <p:cNvPr id="138" name="Dikdörtgen 137"/>
              <p:cNvSpPr/>
              <p:nvPr/>
            </p:nvSpPr>
            <p:spPr>
              <a:xfrm>
                <a:off x="6022601" y="4808680"/>
                <a:ext cx="775705" cy="47181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GÜVENLİ BELGE VE TEKNOLOJİ ŞUBE MÜDÜRLÜĞÜ</a:t>
                </a:r>
              </a:p>
            </p:txBody>
          </p:sp>
          <p:sp>
            <p:nvSpPr>
              <p:cNvPr id="49" name="Dikdörtgen 48"/>
              <p:cNvSpPr/>
              <p:nvPr/>
            </p:nvSpPr>
            <p:spPr>
              <a:xfrm>
                <a:off x="3252389" y="3036351"/>
                <a:ext cx="786861" cy="577714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VATANDAŞLIK HİZMETLERİ DAİRE BAŞKANLIĞI </a:t>
                </a:r>
              </a:p>
            </p:txBody>
          </p:sp>
          <p:sp>
            <p:nvSpPr>
              <p:cNvPr id="145" name="Dikdörtgen 144"/>
              <p:cNvSpPr/>
              <p:nvPr/>
            </p:nvSpPr>
            <p:spPr>
              <a:xfrm>
                <a:off x="3257710" y="3721129"/>
                <a:ext cx="786862" cy="40109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VATANDAŞLIĞA ALINMA ŞUBE MÜDÜRLÜĞÜ</a:t>
                </a:r>
              </a:p>
            </p:txBody>
          </p:sp>
          <p:sp>
            <p:nvSpPr>
              <p:cNvPr id="147" name="Dikdörtgen 146"/>
              <p:cNvSpPr/>
              <p:nvPr/>
            </p:nvSpPr>
            <p:spPr>
              <a:xfrm>
                <a:off x="3252388" y="4232683"/>
                <a:ext cx="786862" cy="44243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75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75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TÜRK </a:t>
                </a:r>
                <a:r>
                  <a:rPr kumimoji="0" lang="tr-TR" sz="75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VATANDAŞLIĞININ </a:t>
                </a:r>
                <a:r>
                  <a:rPr kumimoji="0" lang="tr-TR" sz="75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KAYBI VE YENİDEN KAZANILMASI ŞUBE MÜDÜRLÜĞÜ</a:t>
                </a: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</p:txBody>
          </p:sp>
          <p:sp>
            <p:nvSpPr>
              <p:cNvPr id="148" name="Dikdörtgen 147"/>
              <p:cNvSpPr/>
              <p:nvPr/>
            </p:nvSpPr>
            <p:spPr>
              <a:xfrm>
                <a:off x="3252387" y="4776173"/>
                <a:ext cx="786862" cy="48293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VATANDAŞLIK İNCELEME ŞUBE MÜDÜRLÜĞÜ</a:t>
                </a:r>
              </a:p>
            </p:txBody>
          </p:sp>
          <p:sp>
            <p:nvSpPr>
              <p:cNvPr id="61" name="Dikdörtgen 60"/>
              <p:cNvSpPr/>
              <p:nvPr/>
            </p:nvSpPr>
            <p:spPr>
              <a:xfrm>
                <a:off x="6943851" y="3025824"/>
                <a:ext cx="786862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BİLGİ İŞLEM DAİRE BAŞKANLIĞI</a:t>
                </a: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endParaRPr>
              </a:p>
            </p:txBody>
          </p:sp>
          <p:sp>
            <p:nvSpPr>
              <p:cNvPr id="150" name="Dikdörtgen 149"/>
              <p:cNvSpPr/>
              <p:nvPr/>
            </p:nvSpPr>
            <p:spPr>
              <a:xfrm>
                <a:off x="6949173" y="3726612"/>
                <a:ext cx="786862" cy="424650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VERİ YÖNETİMİ ŞUBE MÜDÜRLÜĞÜ</a:t>
                </a:r>
              </a:p>
            </p:txBody>
          </p:sp>
          <p:sp>
            <p:nvSpPr>
              <p:cNvPr id="151" name="Dikdörtgen 150"/>
              <p:cNvSpPr/>
              <p:nvPr/>
            </p:nvSpPr>
            <p:spPr>
              <a:xfrm>
                <a:off x="6951475" y="4250223"/>
                <a:ext cx="786862" cy="44997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BİLGİ SİSTEMLERİ ŞUBE MÜDÜRLÜĞÜ</a:t>
                </a:r>
              </a:p>
            </p:txBody>
          </p:sp>
          <p:sp>
            <p:nvSpPr>
              <p:cNvPr id="153" name="Dikdörtgen 152"/>
              <p:cNvSpPr/>
              <p:nvPr/>
            </p:nvSpPr>
            <p:spPr>
              <a:xfrm>
                <a:off x="6951475" y="4806533"/>
                <a:ext cx="786862" cy="47925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YAZILIM ŞUBE MÜDÜRLÜĞÜ</a:t>
                </a:r>
              </a:p>
            </p:txBody>
          </p:sp>
          <p:sp>
            <p:nvSpPr>
              <p:cNvPr id="86" name="Dikdörtgen 85"/>
              <p:cNvSpPr/>
              <p:nvPr/>
            </p:nvSpPr>
            <p:spPr>
              <a:xfrm>
                <a:off x="423939" y="3025825"/>
                <a:ext cx="757782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PERSONEL VE MALİ İŞLER DAİRE BAŞKANLIĞI</a:t>
                </a:r>
              </a:p>
            </p:txBody>
          </p:sp>
          <p:sp>
            <p:nvSpPr>
              <p:cNvPr id="164" name="Dikdörtgen 163"/>
              <p:cNvSpPr/>
              <p:nvPr/>
            </p:nvSpPr>
            <p:spPr>
              <a:xfrm>
                <a:off x="417835" y="3715407"/>
                <a:ext cx="757782" cy="44970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PERSONEL ŞUBE MÜDÜRLÜĞÜ</a:t>
                </a:r>
              </a:p>
            </p:txBody>
          </p:sp>
          <p:sp>
            <p:nvSpPr>
              <p:cNvPr id="92" name="Dikdörtgen 91"/>
              <p:cNvSpPr/>
              <p:nvPr/>
            </p:nvSpPr>
            <p:spPr>
              <a:xfrm>
                <a:off x="423939" y="4262630"/>
                <a:ext cx="757782" cy="43988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BÜTÇE VE MALİ İŞLER ŞUBE MÜDÜRLÜĞÜ</a:t>
                </a:r>
              </a:p>
            </p:txBody>
          </p:sp>
          <p:sp>
            <p:nvSpPr>
              <p:cNvPr id="95" name="Dikdörtgen 94"/>
              <p:cNvSpPr/>
              <p:nvPr/>
            </p:nvSpPr>
            <p:spPr>
              <a:xfrm>
                <a:off x="440625" y="4808681"/>
                <a:ext cx="757782" cy="47181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AYNİYAT ŞUBE MÜDÜRLÜĞÜ</a:t>
                </a:r>
              </a:p>
            </p:txBody>
          </p:sp>
          <p:sp>
            <p:nvSpPr>
              <p:cNvPr id="98" name="Dikdörtgen 97"/>
              <p:cNvSpPr/>
              <p:nvPr/>
            </p:nvSpPr>
            <p:spPr>
              <a:xfrm>
                <a:off x="440625" y="5401050"/>
                <a:ext cx="757782" cy="45023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SATIN ALMA ŞUBE MÜDÜRLÜĞÜ</a:t>
                </a:r>
              </a:p>
            </p:txBody>
          </p:sp>
          <p:sp>
            <p:nvSpPr>
              <p:cNvPr id="101" name="Dikdörtgen 100"/>
              <p:cNvSpPr/>
              <p:nvPr/>
            </p:nvSpPr>
            <p:spPr>
              <a:xfrm>
                <a:off x="7970927" y="3036351"/>
                <a:ext cx="807970" cy="55649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NÜFUS HİZMETLERİ DAİRE BAŞKANLIĞI</a:t>
                </a:r>
              </a:p>
            </p:txBody>
          </p:sp>
          <p:sp>
            <p:nvSpPr>
              <p:cNvPr id="104" name="Dikdörtgen 103"/>
              <p:cNvSpPr/>
              <p:nvPr/>
            </p:nvSpPr>
            <p:spPr>
              <a:xfrm>
                <a:off x="7979821" y="3702926"/>
                <a:ext cx="786860" cy="424969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NÜFUS İŞLERİ</a:t>
                </a:r>
              </a:p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 ŞUBE MÜDÜRLÜĞÜ</a:t>
                </a:r>
              </a:p>
            </p:txBody>
          </p:sp>
          <p:sp>
            <p:nvSpPr>
              <p:cNvPr id="107" name="Dikdörtgen 106"/>
              <p:cNvSpPr/>
              <p:nvPr/>
            </p:nvSpPr>
            <p:spPr>
              <a:xfrm>
                <a:off x="7979821" y="4225416"/>
                <a:ext cx="786860" cy="44970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KAYIT İNCELEME ŞUBE MÜDÜRLÜĞÜ</a:t>
                </a:r>
              </a:p>
            </p:txBody>
          </p:sp>
          <p:sp>
            <p:nvSpPr>
              <p:cNvPr id="110" name="Dikdörtgen 109"/>
              <p:cNvSpPr/>
              <p:nvPr/>
            </p:nvSpPr>
            <p:spPr>
              <a:xfrm>
                <a:off x="7979821" y="4785579"/>
                <a:ext cx="799077" cy="47352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TESCİL İŞLEMLERİ ŞUBE MÜDÜRLÜĞÜ</a:t>
                </a:r>
              </a:p>
            </p:txBody>
          </p:sp>
          <p:sp>
            <p:nvSpPr>
              <p:cNvPr id="113" name="Dikdörtgen 112"/>
              <p:cNvSpPr/>
              <p:nvPr/>
            </p:nvSpPr>
            <p:spPr>
              <a:xfrm>
                <a:off x="2170282" y="3036353"/>
                <a:ext cx="786850" cy="57771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KİMLİK KARTLARI DAİRE BAŞKANLIĞI</a:t>
                </a:r>
              </a:p>
            </p:txBody>
          </p:sp>
          <p:sp>
            <p:nvSpPr>
              <p:cNvPr id="116" name="Dikdörtgen 115"/>
              <p:cNvSpPr/>
              <p:nvPr/>
            </p:nvSpPr>
            <p:spPr>
              <a:xfrm>
                <a:off x="2194148" y="3737141"/>
                <a:ext cx="792290" cy="427969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KİMLİK KARTI ŞUBE MÜDÜRLÜĞÜ</a:t>
                </a:r>
              </a:p>
            </p:txBody>
          </p:sp>
          <p:sp>
            <p:nvSpPr>
              <p:cNvPr id="119" name="Dikdörtgen 118"/>
              <p:cNvSpPr/>
              <p:nvPr/>
            </p:nvSpPr>
            <p:spPr>
              <a:xfrm>
                <a:off x="2199588" y="4260754"/>
                <a:ext cx="786850" cy="451579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KİŞİSELLEŞTİRME ŞUBE MÜDÜRLÜĞÜ</a:t>
                </a:r>
              </a:p>
            </p:txBody>
          </p:sp>
          <p:sp>
            <p:nvSpPr>
              <p:cNvPr id="122" name="Dikdörtgen 121"/>
              <p:cNvSpPr/>
              <p:nvPr/>
            </p:nvSpPr>
            <p:spPr>
              <a:xfrm>
                <a:off x="2199588" y="4817064"/>
                <a:ext cx="786850" cy="479254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TEKNOLOJİ TAKİP VE GELİŞTİRME ŞUBE MÜDÜRLÜĞÜ</a:t>
                </a:r>
              </a:p>
            </p:txBody>
          </p:sp>
          <p:sp>
            <p:nvSpPr>
              <p:cNvPr id="125" name="Dikdörtgen 124"/>
              <p:cNvSpPr/>
              <p:nvPr/>
            </p:nvSpPr>
            <p:spPr>
              <a:xfrm>
                <a:off x="2179074" y="5406781"/>
                <a:ext cx="807364" cy="446195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TEDARİK ŞUBE MÜDÜRLÜĞÜ</a:t>
                </a:r>
              </a:p>
            </p:txBody>
          </p:sp>
          <p:sp>
            <p:nvSpPr>
              <p:cNvPr id="140" name="Dikdörtgen 139"/>
              <p:cNvSpPr/>
              <p:nvPr/>
            </p:nvSpPr>
            <p:spPr>
              <a:xfrm>
                <a:off x="5059094" y="3046963"/>
                <a:ext cx="786855" cy="55649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DESTEK HİZMETLERİ DAİRE BAŞKANLIĞI</a:t>
                </a:r>
              </a:p>
            </p:txBody>
          </p:sp>
          <p:sp>
            <p:nvSpPr>
              <p:cNvPr id="143" name="Dikdörtgen 142"/>
              <p:cNvSpPr/>
              <p:nvPr/>
            </p:nvSpPr>
            <p:spPr>
              <a:xfrm>
                <a:off x="5059094" y="3713538"/>
                <a:ext cx="765316" cy="424970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GENEL HİZMETLER ŞUBE MÜDÜRLÜĞÜ</a:t>
                </a:r>
              </a:p>
            </p:txBody>
          </p:sp>
          <p:sp>
            <p:nvSpPr>
              <p:cNvPr id="146" name="Dikdörtgen 145"/>
              <p:cNvSpPr/>
              <p:nvPr/>
            </p:nvSpPr>
            <p:spPr>
              <a:xfrm>
                <a:off x="5059094" y="4236028"/>
                <a:ext cx="765316" cy="43988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TEKNİK HİZMETLER ŞUBE MÜDÜRLÜĞÜ</a:t>
                </a:r>
              </a:p>
            </p:txBody>
          </p:sp>
          <p:sp>
            <p:nvSpPr>
              <p:cNvPr id="149" name="Dikdörtgen 148"/>
              <p:cNvSpPr/>
              <p:nvPr/>
            </p:nvSpPr>
            <p:spPr>
              <a:xfrm>
                <a:off x="5059094" y="4788922"/>
                <a:ext cx="765314" cy="48079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EVRAK ŞUBE MÜDÜRLÜĞÜ</a:t>
                </a:r>
              </a:p>
            </p:txBody>
          </p:sp>
          <p:sp>
            <p:nvSpPr>
              <p:cNvPr id="152" name="Dikdörtgen 151"/>
              <p:cNvSpPr/>
              <p:nvPr/>
            </p:nvSpPr>
            <p:spPr>
              <a:xfrm>
                <a:off x="5059094" y="5374446"/>
                <a:ext cx="765317" cy="450232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GÜVENLİK ŞUBE MÜDÜRLÜĞÜ</a:t>
                </a:r>
              </a:p>
            </p:txBody>
          </p:sp>
          <p:sp>
            <p:nvSpPr>
              <p:cNvPr id="155" name="Dikdörtgen 154"/>
              <p:cNvSpPr/>
              <p:nvPr/>
            </p:nvSpPr>
            <p:spPr>
              <a:xfrm>
                <a:off x="1106338" y="2297805"/>
                <a:ext cx="1245945" cy="594681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3111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/>
                    <a:ea typeface="+mn-ea"/>
                    <a:cs typeface="Calibri" pitchFamily="34" charset="0"/>
                  </a:rPr>
                  <a:t>Genel Müdür Yardımcısı</a:t>
                </a:r>
              </a:p>
            </p:txBody>
          </p:sp>
          <p:sp>
            <p:nvSpPr>
              <p:cNvPr id="139" name="Dikdörtgen 138"/>
              <p:cNvSpPr/>
              <p:nvPr/>
            </p:nvSpPr>
            <p:spPr>
              <a:xfrm>
                <a:off x="6027028" y="5409174"/>
                <a:ext cx="782436" cy="442106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TEDARİK VE DAĞITIM ŞUBE MÜDÜRLÜĞÜ</a:t>
                </a:r>
              </a:p>
            </p:txBody>
          </p:sp>
          <p:sp>
            <p:nvSpPr>
              <p:cNvPr id="154" name="Dikdörtgen 153"/>
              <p:cNvSpPr/>
              <p:nvPr/>
            </p:nvSpPr>
            <p:spPr>
              <a:xfrm>
                <a:off x="6951475" y="5375513"/>
                <a:ext cx="786862" cy="449703"/>
              </a:xfrm>
              <a:prstGeom prst="rect">
                <a:avLst/>
              </a:prstGeo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4445" tIns="4445" rIns="4445" bIns="4445" numCol="1" spcCol="1270" anchor="ctr" anchorCtr="0">
                <a:noAutofit/>
              </a:bodyPr>
              <a:lstStyle/>
              <a:p>
                <a:pPr marL="0" marR="0" lvl="0" indent="0" algn="ctr" defTabSz="288925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r-TR" sz="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itchFamily="34" charset="0"/>
                  </a:rPr>
                  <a:t>İLETİŞİM ŞUBE MÜDÜRLÜĞÜ</a:t>
                </a:r>
              </a:p>
            </p:txBody>
          </p:sp>
        </p:grpSp>
        <p:pic>
          <p:nvPicPr>
            <p:cNvPr id="159" name="Resim 1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8186" y="177202"/>
              <a:ext cx="2017215" cy="775174"/>
            </a:xfrm>
            <a:prstGeom prst="rect">
              <a:avLst/>
            </a:prstGeom>
          </p:spPr>
        </p:pic>
        <p:sp>
          <p:nvSpPr>
            <p:cNvPr id="126" name="Dikdörtgen 125"/>
            <p:cNvSpPr/>
            <p:nvPr/>
          </p:nvSpPr>
          <p:spPr>
            <a:xfrm>
              <a:off x="7108589" y="1555752"/>
              <a:ext cx="1465945" cy="714088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3111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Calibri" pitchFamily="34" charset="0"/>
                </a:rPr>
                <a:t>Genel Müdür Yardımcısı</a:t>
              </a:r>
            </a:p>
          </p:txBody>
        </p:sp>
        <p:cxnSp>
          <p:nvCxnSpPr>
            <p:cNvPr id="127" name="Düz Bağlayıcı 126"/>
            <p:cNvCxnSpPr>
              <a:endCxn id="126" idx="0"/>
            </p:cNvCxnSpPr>
            <p:nvPr/>
          </p:nvCxnSpPr>
          <p:spPr>
            <a:xfrm>
              <a:off x="7831716" y="1309505"/>
              <a:ext cx="9846" cy="246247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sp>
          <p:nvSpPr>
            <p:cNvPr id="129" name="Dikdörtgen 128"/>
            <p:cNvSpPr/>
            <p:nvPr/>
          </p:nvSpPr>
          <p:spPr>
            <a:xfrm>
              <a:off x="10262710" y="2435721"/>
              <a:ext cx="925790" cy="664145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rPr>
                <a:t>  NÜFUS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ARŞİVLERİ DAİRE BAŞKANLIĞI</a:t>
              </a:r>
            </a:p>
          </p:txBody>
        </p:sp>
        <p:sp>
          <p:nvSpPr>
            <p:cNvPr id="130" name="Dikdörtgen 129"/>
            <p:cNvSpPr/>
            <p:nvPr/>
          </p:nvSpPr>
          <p:spPr>
            <a:xfrm>
              <a:off x="10262710" y="3232051"/>
              <a:ext cx="925790" cy="50348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</a:rPr>
                <a:t>NÜFUS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KÜTÜKLERİ ŞUBE MÜDÜRLÜĞÜ</a:t>
              </a:r>
            </a:p>
          </p:txBody>
        </p:sp>
        <p:sp>
          <p:nvSpPr>
            <p:cNvPr id="131" name="Dikdörtgen 130"/>
            <p:cNvSpPr/>
            <p:nvPr/>
          </p:nvSpPr>
          <p:spPr>
            <a:xfrm>
              <a:off x="10255303" y="3859451"/>
              <a:ext cx="925790" cy="53999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BELGE YÖNETİMİ VE RESTORASYON ŞUBE MÜDÜRLÜĞÜ</a:t>
              </a:r>
            </a:p>
          </p:txBody>
        </p:sp>
        <p:sp>
          <p:nvSpPr>
            <p:cNvPr id="132" name="Dikdörtgen 131"/>
            <p:cNvSpPr/>
            <p:nvPr/>
          </p:nvSpPr>
          <p:spPr>
            <a:xfrm>
              <a:off x="10262710" y="4531635"/>
              <a:ext cx="918383" cy="56905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DİJİTAL ARŞİV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ŞUBE MÜDÜRLÜĞÜ </a:t>
              </a:r>
            </a:p>
          </p:txBody>
        </p:sp>
        <p:sp>
          <p:nvSpPr>
            <p:cNvPr id="133" name="Dikdörtgen 132"/>
            <p:cNvSpPr/>
            <p:nvPr/>
          </p:nvSpPr>
          <p:spPr>
            <a:xfrm>
              <a:off x="1330590" y="2431635"/>
              <a:ext cx="925800" cy="693713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MEVZUAT VE STRATEJİ DAİRE BAŞKANLIĞI</a:t>
              </a:r>
            </a:p>
          </p:txBody>
        </p:sp>
        <p:sp>
          <p:nvSpPr>
            <p:cNvPr id="134" name="Dikdörtgen 133"/>
            <p:cNvSpPr/>
            <p:nvPr/>
          </p:nvSpPr>
          <p:spPr>
            <a:xfrm>
              <a:off x="1330590" y="3276651"/>
              <a:ext cx="925800" cy="45888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MEVZUAT VE HUKUK İŞLERİ ŞUBE MÜDÜRLÜĞÜ</a:t>
              </a:r>
            </a:p>
          </p:txBody>
        </p:sp>
        <p:sp>
          <p:nvSpPr>
            <p:cNvPr id="137" name="Dikdörtgen 136"/>
            <p:cNvSpPr/>
            <p:nvPr/>
          </p:nvSpPr>
          <p:spPr>
            <a:xfrm>
              <a:off x="1327730" y="3868178"/>
              <a:ext cx="925800" cy="519480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STRATEJİK YÖNETİM ŞUBE MÜDÜRLÜĞÜ</a:t>
              </a:r>
            </a:p>
          </p:txBody>
        </p:sp>
        <p:sp>
          <p:nvSpPr>
            <p:cNvPr id="168" name="Dikdörtgen 167"/>
            <p:cNvSpPr/>
            <p:nvPr/>
          </p:nvSpPr>
          <p:spPr>
            <a:xfrm>
              <a:off x="1321756" y="4531634"/>
              <a:ext cx="931774" cy="569061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DIŞ İLİŞKİLER ŞUBE MÜDÜRLÜĞÜ</a:t>
              </a:r>
            </a:p>
          </p:txBody>
        </p:sp>
        <p:sp>
          <p:nvSpPr>
            <p:cNvPr id="169" name="Dikdörtgen 168"/>
            <p:cNvSpPr/>
            <p:nvPr/>
          </p:nvSpPr>
          <p:spPr>
            <a:xfrm>
              <a:off x="4731927" y="2444276"/>
              <a:ext cx="925800" cy="693713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cs typeface="Calibri" pitchFamily="34" charset="0"/>
                </a:rPr>
                <a:t>ADRES DAİRE BAŞKANLIĞI</a:t>
              </a:r>
            </a:p>
          </p:txBody>
        </p:sp>
        <p:sp>
          <p:nvSpPr>
            <p:cNvPr id="170" name="Dikdörtgen 169"/>
            <p:cNvSpPr/>
            <p:nvPr/>
          </p:nvSpPr>
          <p:spPr>
            <a:xfrm>
              <a:off x="4727725" y="3289292"/>
              <a:ext cx="925800" cy="458889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ADRES ŞUBE MÜDÜRLÜĞÜ</a:t>
              </a:r>
            </a:p>
          </p:txBody>
        </p:sp>
        <p:sp>
          <p:nvSpPr>
            <p:cNvPr id="171" name="Dikdörtgen 170"/>
            <p:cNvSpPr/>
            <p:nvPr/>
          </p:nvSpPr>
          <p:spPr>
            <a:xfrm>
              <a:off x="4727725" y="3880819"/>
              <a:ext cx="925800" cy="519480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ULUSAL ADRES VERİ TABANI ŞUBE MÜDÜRLÜĞÜ</a:t>
              </a:r>
            </a:p>
          </p:txBody>
        </p:sp>
        <p:sp>
          <p:nvSpPr>
            <p:cNvPr id="172" name="Dikdörtgen 171"/>
            <p:cNvSpPr/>
            <p:nvPr/>
          </p:nvSpPr>
          <p:spPr>
            <a:xfrm>
              <a:off x="4724147" y="4544275"/>
              <a:ext cx="946021" cy="569060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marR="0" lvl="0" indent="0" algn="ctr" defTabSz="2889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itchFamily="34" charset="0"/>
                </a:rPr>
                <a:t>ADRES İŞLEMLERİNİ TAKİP VE DEĞERLENDİRME  ŞUBE MÜDÜRLÜĞÜ</a:t>
              </a:r>
            </a:p>
          </p:txBody>
        </p:sp>
        <p:sp>
          <p:nvSpPr>
            <p:cNvPr id="67" name="Dikdörtgen 66"/>
            <p:cNvSpPr/>
            <p:nvPr/>
          </p:nvSpPr>
          <p:spPr>
            <a:xfrm>
              <a:off x="1330590" y="5233336"/>
              <a:ext cx="925800" cy="533751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2889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tr-TR" sz="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EĞİTİM </a:t>
              </a:r>
              <a:r>
                <a:rPr lang="tr-TR" sz="800" b="1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ŞUBE MÜDÜRLÜĞÜ</a:t>
              </a:r>
              <a:endParaRPr kumimoji="0" lang="tr-T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Dikdörtgen 67"/>
            <p:cNvSpPr/>
            <p:nvPr/>
          </p:nvSpPr>
          <p:spPr>
            <a:xfrm>
              <a:off x="1330590" y="5882873"/>
              <a:ext cx="925800" cy="537586"/>
            </a:xfrm>
            <a:prstGeom prst="rect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2889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tr-TR" sz="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HALKLA İLİŞKİLER </a:t>
              </a:r>
              <a:r>
                <a:rPr kumimoji="0" lang="tr-TR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ŞUBE MÜDÜRLÜĞÜ</a:t>
              </a:r>
            </a:p>
          </p:txBody>
        </p:sp>
      </p:grpSp>
      <p:sp>
        <p:nvSpPr>
          <p:cNvPr id="70" name="Dikdörtgen 69"/>
          <p:cNvSpPr/>
          <p:nvPr/>
        </p:nvSpPr>
        <p:spPr>
          <a:xfrm>
            <a:off x="8378319" y="6001627"/>
            <a:ext cx="914311" cy="537585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28892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itchFamily="34" charset="0"/>
              </a:rPr>
              <a:t>ELEKTRONİK</a:t>
            </a:r>
            <a:r>
              <a:rPr kumimoji="0" lang="tr-TR" sz="800" b="1" i="0" u="none" strike="noStrike" kern="1200" cap="none" spc="0" normalizeH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itchFamily="34" charset="0"/>
              </a:rPr>
              <a:t> KİMLİK DOĞRULAMA SİSTEMİ</a:t>
            </a:r>
            <a:r>
              <a:rPr kumimoji="0" lang="tr-T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itchFamily="34" charset="0"/>
              </a:rPr>
              <a:t> ŞUBE MÜDÜRLÜĞÜ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27736" y="5311514"/>
            <a:ext cx="925801" cy="5313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DOSYA ŞUBE MÜDÜRLÜĞÜ</a:t>
            </a:r>
            <a:endParaRPr lang="tr-TR" sz="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Dikdörtgen 72"/>
          <p:cNvSpPr/>
          <p:nvPr/>
        </p:nvSpPr>
        <p:spPr>
          <a:xfrm>
            <a:off x="7301528" y="6001627"/>
            <a:ext cx="911550" cy="537585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28892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KİŞİSELLEŞTİRME ŞUBE MÜDÜRLÜĞÜ</a:t>
            </a:r>
          </a:p>
        </p:txBody>
      </p:sp>
      <p:sp>
        <p:nvSpPr>
          <p:cNvPr id="71" name="Dikdörtgen 70"/>
          <p:cNvSpPr/>
          <p:nvPr/>
        </p:nvSpPr>
        <p:spPr>
          <a:xfrm>
            <a:off x="7757303" y="469214"/>
            <a:ext cx="1102811" cy="443140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marL="0" marR="0" lvl="0" indent="0" algn="ctr" defTabSz="311150" rtl="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tr-TR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CIEC </a:t>
            </a:r>
          </a:p>
          <a:p>
            <a:pPr marL="0" marR="0" lvl="0" indent="0" algn="ctr" defTabSz="311150" rtl="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tr-TR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(Milletlerarası</a:t>
            </a:r>
            <a:r>
              <a:rPr kumimoji="0" lang="tr-TR" sz="900" b="1" i="0" u="none" strike="noStrike" kern="1200" cap="none" spc="0" normalizeH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Calibri" pitchFamily="34" charset="0"/>
              </a:rPr>
              <a:t> Ahvali Şahsiye Komisyonu)</a:t>
            </a:r>
            <a:endParaRPr kumimoji="0" lang="tr-TR" sz="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/>
              <a:ea typeface="+mn-ea"/>
              <a:cs typeface="Calibri" pitchFamily="34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836" y="1581081"/>
            <a:ext cx="1579001" cy="731583"/>
          </a:xfrm>
          <a:prstGeom prst="rect">
            <a:avLst/>
          </a:prstGeom>
        </p:spPr>
      </p:pic>
      <p:cxnSp>
        <p:nvCxnSpPr>
          <p:cNvPr id="72" name="Düz Bağlayıcı 71"/>
          <p:cNvCxnSpPr/>
          <p:nvPr/>
        </p:nvCxnSpPr>
        <p:spPr>
          <a:xfrm flipH="1">
            <a:off x="5493101" y="1327990"/>
            <a:ext cx="234" cy="233649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4485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5021</TotalTime>
  <Words>238</Words>
  <Application>Microsoft Office PowerPoint</Application>
  <PresentationFormat>Geniş ekran</PresentationFormat>
  <Paragraphs>60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>NVI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Özlem BULUT AKBEL</dc:creator>
  <cp:lastModifiedBy>Saldıray ŞİMŞEK</cp:lastModifiedBy>
  <cp:revision>63</cp:revision>
  <cp:lastPrinted>2023-09-26T07:13:50Z</cp:lastPrinted>
  <dcterms:created xsi:type="dcterms:W3CDTF">2019-12-23T08:03:22Z</dcterms:created>
  <dcterms:modified xsi:type="dcterms:W3CDTF">2023-09-26T07:32:33Z</dcterms:modified>
</cp:coreProperties>
</file>