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30.06.2025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66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30.06.2025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15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30.06.2025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916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30.06.2025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41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30.06.2025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08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30.06.2025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197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30.06.2025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29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30.06.2025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2560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30.06.2025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33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30.06.2025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336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30.06.2025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967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83E25-B01A-4A59-9D57-F032013CA0C2}" type="datetimeFigureOut">
              <a:rPr lang="tr-TR" smtClean="0"/>
              <a:t>30.06.2025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69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307976" y="171078"/>
            <a:ext cx="11238750" cy="6243256"/>
            <a:chOff x="-50250" y="177202"/>
            <a:chExt cx="11238750" cy="6243256"/>
          </a:xfrm>
        </p:grpSpPr>
        <p:sp>
          <p:nvSpPr>
            <p:cNvPr id="4" name="Başlık 1"/>
            <p:cNvSpPr txBox="1">
              <a:spLocks/>
            </p:cNvSpPr>
            <p:nvPr/>
          </p:nvSpPr>
          <p:spPr>
            <a:xfrm>
              <a:off x="-50250" y="830745"/>
              <a:ext cx="2573385" cy="4848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vert="horz" lIns="91440" tIns="45720" rIns="91440" bIns="45720" rtlCol="0" anchor="b">
              <a:normAutofit fontScale="70000" lnSpcReduction="2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TEŞKİLAT ŞEMASI</a:t>
              </a:r>
            </a:p>
          </p:txBody>
        </p:sp>
        <p:grpSp>
          <p:nvGrpSpPr>
            <p:cNvPr id="160" name="Grup 159"/>
            <p:cNvGrpSpPr/>
            <p:nvPr/>
          </p:nvGrpSpPr>
          <p:grpSpPr>
            <a:xfrm>
              <a:off x="1110276" y="228291"/>
              <a:ext cx="9736147" cy="5587326"/>
              <a:chOff x="1106338" y="1190914"/>
              <a:chExt cx="8275013" cy="4653038"/>
            </a:xfrm>
          </p:grpSpPr>
          <p:sp>
            <p:nvSpPr>
              <p:cNvPr id="10" name="Dikdörtgen 9"/>
              <p:cNvSpPr/>
              <p:nvPr/>
            </p:nvSpPr>
            <p:spPr>
              <a:xfrm>
                <a:off x="4399737" y="1190914"/>
                <a:ext cx="1526214" cy="654148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31115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Genel Müdür</a:t>
                </a:r>
              </a:p>
            </p:txBody>
          </p:sp>
          <p:sp>
            <p:nvSpPr>
              <p:cNvPr id="13" name="Dikdörtgen 12"/>
              <p:cNvSpPr/>
              <p:nvPr/>
            </p:nvSpPr>
            <p:spPr>
              <a:xfrm>
                <a:off x="8135406" y="2326917"/>
                <a:ext cx="1245945" cy="594681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31115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Genel Müdür Yardımcısı</a:t>
                </a:r>
              </a:p>
            </p:txBody>
          </p:sp>
          <p:cxnSp>
            <p:nvCxnSpPr>
              <p:cNvPr id="14" name="Düz Bağlayıcı 13"/>
              <p:cNvCxnSpPr/>
              <p:nvPr/>
            </p:nvCxnSpPr>
            <p:spPr>
              <a:xfrm>
                <a:off x="1787167" y="2071838"/>
                <a:ext cx="6975076" cy="24598"/>
              </a:xfrm>
              <a:prstGeom prst="line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15" name="Düz Bağlayıcı 14"/>
              <p:cNvCxnSpPr/>
              <p:nvPr/>
            </p:nvCxnSpPr>
            <p:spPr>
              <a:xfrm flipH="1">
                <a:off x="1779533" y="2071838"/>
                <a:ext cx="7634" cy="247254"/>
              </a:xfrm>
              <a:prstGeom prst="line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16" name="Düz Bağlayıcı 15"/>
              <p:cNvCxnSpPr/>
              <p:nvPr/>
            </p:nvCxnSpPr>
            <p:spPr>
              <a:xfrm>
                <a:off x="8754608" y="2111726"/>
                <a:ext cx="3771" cy="208320"/>
              </a:xfrm>
              <a:prstGeom prst="line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5176117" y="1840224"/>
                <a:ext cx="0" cy="231614"/>
              </a:xfrm>
              <a:prstGeom prst="line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19" name="Düz Bağlayıcı 18"/>
              <p:cNvCxnSpPr/>
              <p:nvPr/>
            </p:nvCxnSpPr>
            <p:spPr>
              <a:xfrm>
                <a:off x="5905330" y="1524100"/>
                <a:ext cx="496787" cy="5391"/>
              </a:xfrm>
              <a:prstGeom prst="line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sp>
            <p:nvSpPr>
              <p:cNvPr id="22" name="Dikdörtgen 21"/>
              <p:cNvSpPr/>
              <p:nvPr/>
            </p:nvSpPr>
            <p:spPr>
              <a:xfrm>
                <a:off x="4162616" y="3018496"/>
                <a:ext cx="786856" cy="57771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PASAPORT VE SÜRÜCÜ BELGELERİ DAİRE BAŞKANLIĞI</a:t>
                </a:r>
              </a:p>
            </p:txBody>
          </p:sp>
          <p:sp>
            <p:nvSpPr>
              <p:cNvPr id="135" name="Dikdörtgen 134"/>
              <p:cNvSpPr/>
              <p:nvPr/>
            </p:nvSpPr>
            <p:spPr>
              <a:xfrm>
                <a:off x="4163640" y="3716895"/>
                <a:ext cx="786862" cy="440886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PASAPORT ŞUBE MÜDÜRLÜĞÜ </a:t>
                </a:r>
              </a:p>
            </p:txBody>
          </p:sp>
          <p:sp>
            <p:nvSpPr>
              <p:cNvPr id="136" name="Dikdörtgen 135"/>
              <p:cNvSpPr/>
              <p:nvPr/>
            </p:nvSpPr>
            <p:spPr>
              <a:xfrm>
                <a:off x="4176527" y="4255301"/>
                <a:ext cx="786862" cy="43988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SÜRÜCÜ BELGELERİ ŞUBE MÜDÜRLÜĞÜ</a:t>
                </a:r>
              </a:p>
            </p:txBody>
          </p:sp>
          <p:sp>
            <p:nvSpPr>
              <p:cNvPr id="138" name="Dikdörtgen 137"/>
              <p:cNvSpPr/>
              <p:nvPr/>
            </p:nvSpPr>
            <p:spPr>
              <a:xfrm>
                <a:off x="4176527" y="4801352"/>
                <a:ext cx="775705" cy="471811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GÜVENLİ BELGE VE TEKNOLOJİ ŞUBE MÜDÜRLÜĞÜ</a:t>
                </a:r>
              </a:p>
            </p:txBody>
          </p:sp>
          <p:sp>
            <p:nvSpPr>
              <p:cNvPr id="49" name="Dikdörtgen 48"/>
              <p:cNvSpPr/>
              <p:nvPr/>
            </p:nvSpPr>
            <p:spPr>
              <a:xfrm>
                <a:off x="1334229" y="3025824"/>
                <a:ext cx="786861" cy="577714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VATANDAŞLIK HİZMETLERİ DAİRE BAŞKANLIĞI </a:t>
                </a:r>
              </a:p>
            </p:txBody>
          </p:sp>
          <p:sp>
            <p:nvSpPr>
              <p:cNvPr id="145" name="Dikdörtgen 144"/>
              <p:cNvSpPr/>
              <p:nvPr/>
            </p:nvSpPr>
            <p:spPr>
              <a:xfrm>
                <a:off x="1339550" y="3710602"/>
                <a:ext cx="786862" cy="401095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VATANDAŞLIĞA ALINMA ŞUBE MÜDÜRLÜĞÜ</a:t>
                </a:r>
              </a:p>
            </p:txBody>
          </p:sp>
          <p:sp>
            <p:nvSpPr>
              <p:cNvPr id="147" name="Dikdörtgen 146"/>
              <p:cNvSpPr/>
              <p:nvPr/>
            </p:nvSpPr>
            <p:spPr>
              <a:xfrm>
                <a:off x="1334228" y="4222156"/>
                <a:ext cx="786862" cy="442435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7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endParaRPr>
              </a:p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75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TÜRK VATANDAŞLIĞININ KAYBI VE YENİDEN KAZANILMASI ŞUBE MÜDÜRLÜĞÜ</a:t>
                </a:r>
              </a:p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endParaRPr>
              </a:p>
            </p:txBody>
          </p:sp>
          <p:sp>
            <p:nvSpPr>
              <p:cNvPr id="148" name="Dikdörtgen 147"/>
              <p:cNvSpPr/>
              <p:nvPr/>
            </p:nvSpPr>
            <p:spPr>
              <a:xfrm>
                <a:off x="1334227" y="4765646"/>
                <a:ext cx="786862" cy="48293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VATANDAŞLIK İNCELEME ŞUBE MÜDÜRLÜĞÜ</a:t>
                </a:r>
              </a:p>
            </p:txBody>
          </p:sp>
          <p:sp>
            <p:nvSpPr>
              <p:cNvPr id="61" name="Dikdörtgen 60"/>
              <p:cNvSpPr/>
              <p:nvPr/>
            </p:nvSpPr>
            <p:spPr>
              <a:xfrm>
                <a:off x="6035714" y="3035986"/>
                <a:ext cx="786862" cy="57771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endParaRPr>
              </a:p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BİLGİ İŞLEM DAİRE BAŞKANLIĞI</a:t>
                </a:r>
              </a:p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endParaRPr>
              </a:p>
            </p:txBody>
          </p:sp>
          <p:sp>
            <p:nvSpPr>
              <p:cNvPr id="150" name="Dikdörtgen 149"/>
              <p:cNvSpPr/>
              <p:nvPr/>
            </p:nvSpPr>
            <p:spPr>
              <a:xfrm>
                <a:off x="6041036" y="3736774"/>
                <a:ext cx="786862" cy="424650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VERİ YÖNETİMİ ŞUBE MÜDÜRLÜĞÜ</a:t>
                </a:r>
              </a:p>
            </p:txBody>
          </p:sp>
          <p:sp>
            <p:nvSpPr>
              <p:cNvPr id="151" name="Dikdörtgen 150"/>
              <p:cNvSpPr/>
              <p:nvPr/>
            </p:nvSpPr>
            <p:spPr>
              <a:xfrm>
                <a:off x="6043338" y="4260386"/>
                <a:ext cx="786862" cy="449976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BİLGİ SİSTEMLERİ ŞUBE MÜDÜRLÜĞÜ</a:t>
                </a:r>
              </a:p>
            </p:txBody>
          </p:sp>
          <p:sp>
            <p:nvSpPr>
              <p:cNvPr id="153" name="Dikdörtgen 152"/>
              <p:cNvSpPr/>
              <p:nvPr/>
            </p:nvSpPr>
            <p:spPr>
              <a:xfrm>
                <a:off x="6043338" y="4816696"/>
                <a:ext cx="786862" cy="479255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YAZILIM ŞUBE MÜDÜRLÜĞÜ</a:t>
                </a:r>
              </a:p>
            </p:txBody>
          </p:sp>
          <p:sp>
            <p:nvSpPr>
              <p:cNvPr id="86" name="Dikdörtgen 85"/>
              <p:cNvSpPr/>
              <p:nvPr/>
            </p:nvSpPr>
            <p:spPr>
              <a:xfrm>
                <a:off x="3315465" y="3018496"/>
                <a:ext cx="757782" cy="57771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PERSONEL VE MALİ İŞLER DAİRE BAŞKANLIĞI</a:t>
                </a:r>
              </a:p>
            </p:txBody>
          </p:sp>
          <p:sp>
            <p:nvSpPr>
              <p:cNvPr id="164" name="Dikdörtgen 163"/>
              <p:cNvSpPr/>
              <p:nvPr/>
            </p:nvSpPr>
            <p:spPr>
              <a:xfrm>
                <a:off x="3309360" y="3708078"/>
                <a:ext cx="757782" cy="44970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PERSONEL ŞUBE MÜDÜRLÜĞÜ</a:t>
                </a:r>
              </a:p>
            </p:txBody>
          </p:sp>
          <p:sp>
            <p:nvSpPr>
              <p:cNvPr id="92" name="Dikdörtgen 91"/>
              <p:cNvSpPr/>
              <p:nvPr/>
            </p:nvSpPr>
            <p:spPr>
              <a:xfrm>
                <a:off x="3315465" y="4255301"/>
                <a:ext cx="757782" cy="43988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BÜTÇE VE MALİ İŞLER ŞUBE MÜDÜRLÜĞÜ</a:t>
                </a:r>
              </a:p>
            </p:txBody>
          </p:sp>
          <p:sp>
            <p:nvSpPr>
              <p:cNvPr id="95" name="Dikdörtgen 94"/>
              <p:cNvSpPr/>
              <p:nvPr/>
            </p:nvSpPr>
            <p:spPr>
              <a:xfrm>
                <a:off x="3332150" y="4801352"/>
                <a:ext cx="757782" cy="471811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AYNİYAT ŞUBE MÜDÜRLÜĞÜ</a:t>
                </a:r>
              </a:p>
            </p:txBody>
          </p:sp>
          <p:sp>
            <p:nvSpPr>
              <p:cNvPr id="98" name="Dikdörtgen 97"/>
              <p:cNvSpPr/>
              <p:nvPr/>
            </p:nvSpPr>
            <p:spPr>
              <a:xfrm>
                <a:off x="3332150" y="5350861"/>
                <a:ext cx="757782" cy="445347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SATIN ALMA ŞUBE MÜDÜRLÜĞÜ</a:t>
                </a:r>
              </a:p>
            </p:txBody>
          </p:sp>
          <p:sp>
            <p:nvSpPr>
              <p:cNvPr id="101" name="Dikdörtgen 100"/>
              <p:cNvSpPr/>
              <p:nvPr/>
            </p:nvSpPr>
            <p:spPr>
              <a:xfrm>
                <a:off x="7970927" y="3036351"/>
                <a:ext cx="807970" cy="55649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NÜFUS HİZMETLERİ DAİRE BAŞKANLIĞI</a:t>
                </a:r>
              </a:p>
            </p:txBody>
          </p:sp>
          <p:sp>
            <p:nvSpPr>
              <p:cNvPr id="104" name="Dikdörtgen 103"/>
              <p:cNvSpPr/>
              <p:nvPr/>
            </p:nvSpPr>
            <p:spPr>
              <a:xfrm>
                <a:off x="7979821" y="3702926"/>
                <a:ext cx="786860" cy="424969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NÜFUS İŞLERİ</a:t>
                </a:r>
              </a:p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 ŞUBE MÜDÜRLÜĞÜ</a:t>
                </a:r>
              </a:p>
            </p:txBody>
          </p:sp>
          <p:sp>
            <p:nvSpPr>
              <p:cNvPr id="107" name="Dikdörtgen 106"/>
              <p:cNvSpPr/>
              <p:nvPr/>
            </p:nvSpPr>
            <p:spPr>
              <a:xfrm>
                <a:off x="7979821" y="4225416"/>
                <a:ext cx="786860" cy="44970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KAYIT İNCELEME ŞUBE MÜDÜRLÜĞÜ</a:t>
                </a:r>
              </a:p>
            </p:txBody>
          </p:sp>
          <p:sp>
            <p:nvSpPr>
              <p:cNvPr id="110" name="Dikdörtgen 109"/>
              <p:cNvSpPr/>
              <p:nvPr/>
            </p:nvSpPr>
            <p:spPr>
              <a:xfrm>
                <a:off x="7979821" y="4785579"/>
                <a:ext cx="799077" cy="473526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TESCİL İŞLEMLERİ ŞUBE MÜDÜRLÜĞÜ</a:t>
                </a:r>
              </a:p>
            </p:txBody>
          </p:sp>
          <p:sp>
            <p:nvSpPr>
              <p:cNvPr id="113" name="Dikdörtgen 112"/>
              <p:cNvSpPr/>
              <p:nvPr/>
            </p:nvSpPr>
            <p:spPr>
              <a:xfrm>
                <a:off x="2170282" y="3036353"/>
                <a:ext cx="786850" cy="57771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DESTEK</a:t>
                </a:r>
                <a:r>
                  <a:rPr kumimoji="0" lang="tr-TR" sz="800" b="1" i="0" u="none" strike="noStrike" kern="1200" cap="none" spc="0" normalizeH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HİZMETLERİ </a:t>
                </a: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DAİRE BAŞKANLIĞI</a:t>
                </a:r>
              </a:p>
            </p:txBody>
          </p:sp>
          <p:sp>
            <p:nvSpPr>
              <p:cNvPr id="116" name="Dikdörtgen 115"/>
              <p:cNvSpPr/>
              <p:nvPr/>
            </p:nvSpPr>
            <p:spPr>
              <a:xfrm>
                <a:off x="2194148" y="3726612"/>
                <a:ext cx="792290" cy="385084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lvl="0" algn="ctr" defTabSz="2889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tr-TR" sz="8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cs typeface="Calibri" pitchFamily="34" charset="0"/>
                  </a:rPr>
                  <a:t>GENEL HİZMETLER ŞUBE MÜDÜRLÜĞÜ</a:t>
                </a:r>
              </a:p>
            </p:txBody>
          </p:sp>
          <p:sp>
            <p:nvSpPr>
              <p:cNvPr id="119" name="Dikdörtgen 118"/>
              <p:cNvSpPr/>
              <p:nvPr/>
            </p:nvSpPr>
            <p:spPr>
              <a:xfrm>
                <a:off x="2199588" y="4226597"/>
                <a:ext cx="786850" cy="451579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TEKNİK</a:t>
                </a:r>
                <a:r>
                  <a:rPr kumimoji="0" lang="tr-TR" sz="800" b="1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HİZMETLER ŞUBE MÜDÜRLÜĞÜ</a:t>
                </a:r>
                <a:endPara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2" name="Dikdörtgen 121"/>
              <p:cNvSpPr/>
              <p:nvPr/>
            </p:nvSpPr>
            <p:spPr>
              <a:xfrm>
                <a:off x="2199588" y="4769322"/>
                <a:ext cx="786850" cy="479254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EVRAK ŞUBE MÜDÜRLÜĞÜ</a:t>
                </a:r>
              </a:p>
            </p:txBody>
          </p:sp>
          <p:sp>
            <p:nvSpPr>
              <p:cNvPr id="125" name="Dikdörtgen 124"/>
              <p:cNvSpPr/>
              <p:nvPr/>
            </p:nvSpPr>
            <p:spPr>
              <a:xfrm>
                <a:off x="2179074" y="5358190"/>
                <a:ext cx="807364" cy="446195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GÜVENLİK ŞUBE MÜDÜRLÜĞÜ</a:t>
                </a:r>
              </a:p>
            </p:txBody>
          </p:sp>
          <p:sp>
            <p:nvSpPr>
              <p:cNvPr id="140" name="Dikdörtgen 139"/>
              <p:cNvSpPr/>
              <p:nvPr/>
            </p:nvSpPr>
            <p:spPr>
              <a:xfrm>
                <a:off x="5059094" y="3046963"/>
                <a:ext cx="786855" cy="55649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lvl="0" algn="ctr" defTabSz="2889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tr-TR" sz="800" b="1" dirty="0">
                    <a:solidFill>
                      <a:prstClr val="white"/>
                    </a:solidFill>
                  </a:rPr>
                  <a:t>KİMLİK KARTLARI </a:t>
                </a: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DAİRE BAŞKANLIĞI</a:t>
                </a:r>
              </a:p>
            </p:txBody>
          </p:sp>
          <p:sp>
            <p:nvSpPr>
              <p:cNvPr id="143" name="Dikdörtgen 142"/>
              <p:cNvSpPr/>
              <p:nvPr/>
            </p:nvSpPr>
            <p:spPr>
              <a:xfrm>
                <a:off x="5059094" y="3713538"/>
                <a:ext cx="765316" cy="398158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lvl="0" algn="ctr" defTabSz="2889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tr-TR" sz="8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</a:rPr>
                  <a:t>KİMLİK KARTI ŞUBE MÜDÜRLÜĞÜ</a:t>
                </a:r>
              </a:p>
            </p:txBody>
          </p:sp>
          <p:sp>
            <p:nvSpPr>
              <p:cNvPr id="146" name="Dikdörtgen 145"/>
              <p:cNvSpPr/>
              <p:nvPr/>
            </p:nvSpPr>
            <p:spPr>
              <a:xfrm>
                <a:off x="5059094" y="4236028"/>
                <a:ext cx="765316" cy="43988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lvl="0" algn="ctr" defTabSz="2889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tr-TR" sz="800" b="1" dirty="0">
                    <a:solidFill>
                      <a:prstClr val="black"/>
                    </a:solidFill>
                  </a:rPr>
                  <a:t>KİŞİSELLEŞTİRME ŞUBE MÜDÜRLÜĞÜ</a:t>
                </a:r>
              </a:p>
            </p:txBody>
          </p:sp>
          <p:sp>
            <p:nvSpPr>
              <p:cNvPr id="149" name="Dikdörtgen 148"/>
              <p:cNvSpPr/>
              <p:nvPr/>
            </p:nvSpPr>
            <p:spPr>
              <a:xfrm>
                <a:off x="5059094" y="4788922"/>
                <a:ext cx="765314" cy="48079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lvl="0" algn="ctr" defTabSz="2889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tr-TR" sz="8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</a:rPr>
                  <a:t>TEKNOLOJİ TAKİP VE GELİŞTİRME ŞUBE MÜDÜRLÜĞÜ</a:t>
                </a:r>
              </a:p>
            </p:txBody>
          </p:sp>
          <p:sp>
            <p:nvSpPr>
              <p:cNvPr id="152" name="Dikdörtgen 151"/>
              <p:cNvSpPr/>
              <p:nvPr/>
            </p:nvSpPr>
            <p:spPr>
              <a:xfrm>
                <a:off x="5059094" y="5358190"/>
                <a:ext cx="758888" cy="45023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lvl="0" algn="ctr" defTabSz="2889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tr-TR" sz="8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</a:rPr>
                  <a:t>TEDARİK ŞUBE MÜDÜRLÜĞÜ</a:t>
                </a:r>
              </a:p>
            </p:txBody>
          </p:sp>
          <p:sp>
            <p:nvSpPr>
              <p:cNvPr id="155" name="Dikdörtgen 154"/>
              <p:cNvSpPr/>
              <p:nvPr/>
            </p:nvSpPr>
            <p:spPr>
              <a:xfrm>
                <a:off x="1106338" y="2297805"/>
                <a:ext cx="1245945" cy="594681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31115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Genel Müdür Yardımcısı</a:t>
                </a:r>
              </a:p>
            </p:txBody>
          </p:sp>
          <p:sp>
            <p:nvSpPr>
              <p:cNvPr id="139" name="Dikdörtgen 138"/>
              <p:cNvSpPr/>
              <p:nvPr/>
            </p:nvSpPr>
            <p:spPr>
              <a:xfrm>
                <a:off x="4180954" y="5401846"/>
                <a:ext cx="782436" cy="442106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TEDARİK VE DAĞITIM ŞUBE MÜDÜRLÜĞÜ</a:t>
                </a:r>
              </a:p>
            </p:txBody>
          </p:sp>
          <p:sp>
            <p:nvSpPr>
              <p:cNvPr id="154" name="Dikdörtgen 153"/>
              <p:cNvSpPr/>
              <p:nvPr/>
            </p:nvSpPr>
            <p:spPr>
              <a:xfrm>
                <a:off x="6043338" y="5385676"/>
                <a:ext cx="786862" cy="44970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İLETİŞİM ŞUBE MÜDÜRLÜĞÜ</a:t>
                </a:r>
              </a:p>
            </p:txBody>
          </p:sp>
        </p:grpSp>
        <p:pic>
          <p:nvPicPr>
            <p:cNvPr id="159" name="Resim 15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8186" y="177202"/>
              <a:ext cx="2017215" cy="775174"/>
            </a:xfrm>
            <a:prstGeom prst="rect">
              <a:avLst/>
            </a:prstGeom>
          </p:spPr>
        </p:pic>
        <p:sp>
          <p:nvSpPr>
            <p:cNvPr id="126" name="Dikdörtgen 125"/>
            <p:cNvSpPr/>
            <p:nvPr/>
          </p:nvSpPr>
          <p:spPr>
            <a:xfrm>
              <a:off x="7108589" y="1555752"/>
              <a:ext cx="1465945" cy="714088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3111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Calibri" pitchFamily="34" charset="0"/>
                </a:rPr>
                <a:t>Genel Müdür Yardımcısı</a:t>
              </a:r>
            </a:p>
          </p:txBody>
        </p:sp>
        <p:cxnSp>
          <p:nvCxnSpPr>
            <p:cNvPr id="127" name="Düz Bağlayıcı 126"/>
            <p:cNvCxnSpPr>
              <a:endCxn id="126" idx="0"/>
            </p:cNvCxnSpPr>
            <p:nvPr/>
          </p:nvCxnSpPr>
          <p:spPr>
            <a:xfrm>
              <a:off x="7831716" y="1309505"/>
              <a:ext cx="9846" cy="246247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29" name="Dikdörtgen 128"/>
            <p:cNvSpPr/>
            <p:nvPr/>
          </p:nvSpPr>
          <p:spPr>
            <a:xfrm>
              <a:off x="10262710" y="2435721"/>
              <a:ext cx="925790" cy="664145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rPr>
                <a:t>  NÜFUS </a:t>
              </a:r>
              <a:r>
                <a: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cs typeface="Calibri" pitchFamily="34" charset="0"/>
                </a:rPr>
                <a:t>ARŞİVLERİ DAİRE BAŞKANLIĞI</a:t>
              </a:r>
            </a:p>
          </p:txBody>
        </p:sp>
        <p:sp>
          <p:nvSpPr>
            <p:cNvPr id="130" name="Dikdörtgen 129"/>
            <p:cNvSpPr/>
            <p:nvPr/>
          </p:nvSpPr>
          <p:spPr>
            <a:xfrm>
              <a:off x="10262710" y="3232051"/>
              <a:ext cx="925790" cy="503489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NÜFUS </a:t>
              </a:r>
              <a:r>
                <a: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cs typeface="Calibri" pitchFamily="34" charset="0"/>
                </a:rPr>
                <a:t>KÜTÜKLERİ ŞUBE MÜDÜRLÜĞÜ</a:t>
              </a:r>
            </a:p>
          </p:txBody>
        </p:sp>
        <p:sp>
          <p:nvSpPr>
            <p:cNvPr id="131" name="Dikdörtgen 130"/>
            <p:cNvSpPr/>
            <p:nvPr/>
          </p:nvSpPr>
          <p:spPr>
            <a:xfrm>
              <a:off x="10255303" y="3859451"/>
              <a:ext cx="925790" cy="539999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</a:t>
              </a:r>
              <a:r>
                <a: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BELGE YÖNETİMİ VE RESTORASYON ŞUBE MÜDÜRLÜĞÜ</a:t>
              </a:r>
            </a:p>
          </p:txBody>
        </p:sp>
        <p:sp>
          <p:nvSpPr>
            <p:cNvPr id="132" name="Dikdörtgen 131"/>
            <p:cNvSpPr/>
            <p:nvPr/>
          </p:nvSpPr>
          <p:spPr>
            <a:xfrm>
              <a:off x="10262710" y="4531635"/>
              <a:ext cx="918383" cy="569059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DİJİTAL ARŞİV </a:t>
              </a:r>
              <a:r>
                <a: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ŞUBE MÜDÜRLÜĞÜ </a:t>
              </a:r>
            </a:p>
          </p:txBody>
        </p:sp>
        <p:sp>
          <p:nvSpPr>
            <p:cNvPr id="133" name="Dikdörtgen 132"/>
            <p:cNvSpPr/>
            <p:nvPr/>
          </p:nvSpPr>
          <p:spPr>
            <a:xfrm>
              <a:off x="356004" y="2431634"/>
              <a:ext cx="925800" cy="693713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cs typeface="Calibri" pitchFamily="34" charset="0"/>
                </a:rPr>
                <a:t>MEVZUAT VE STRATEJİ DAİRE BAŞKANLIĞI</a:t>
              </a:r>
            </a:p>
          </p:txBody>
        </p:sp>
        <p:sp>
          <p:nvSpPr>
            <p:cNvPr id="134" name="Dikdörtgen 133"/>
            <p:cNvSpPr/>
            <p:nvPr/>
          </p:nvSpPr>
          <p:spPr>
            <a:xfrm>
              <a:off x="356004" y="3276650"/>
              <a:ext cx="925800" cy="458889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MEVZUAT VE HUKUK İŞLERİ ŞUBE MÜDÜRLÜĞÜ</a:t>
              </a:r>
            </a:p>
          </p:txBody>
        </p:sp>
        <p:sp>
          <p:nvSpPr>
            <p:cNvPr id="137" name="Dikdörtgen 136"/>
            <p:cNvSpPr/>
            <p:nvPr/>
          </p:nvSpPr>
          <p:spPr>
            <a:xfrm>
              <a:off x="353144" y="3868177"/>
              <a:ext cx="925800" cy="519480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STRATEJİK YÖNETİM ŞUBE MÜDÜRLÜĞÜ</a:t>
              </a:r>
            </a:p>
          </p:txBody>
        </p:sp>
        <p:sp>
          <p:nvSpPr>
            <p:cNvPr id="168" name="Dikdörtgen 167"/>
            <p:cNvSpPr/>
            <p:nvPr/>
          </p:nvSpPr>
          <p:spPr>
            <a:xfrm>
              <a:off x="347170" y="4531633"/>
              <a:ext cx="931774" cy="569061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DIŞ İLİŞKİLER ŞUBE MÜDÜRLÜĞÜ</a:t>
              </a:r>
            </a:p>
          </p:txBody>
        </p:sp>
        <p:sp>
          <p:nvSpPr>
            <p:cNvPr id="169" name="Dikdörtgen 168"/>
            <p:cNvSpPr/>
            <p:nvPr/>
          </p:nvSpPr>
          <p:spPr>
            <a:xfrm>
              <a:off x="7964809" y="2443837"/>
              <a:ext cx="925800" cy="693713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cs typeface="Calibri" pitchFamily="34" charset="0"/>
                </a:rPr>
                <a:t>ADRES DAİRE BAŞKANLIĞI</a:t>
              </a:r>
            </a:p>
          </p:txBody>
        </p:sp>
        <p:sp>
          <p:nvSpPr>
            <p:cNvPr id="170" name="Dikdörtgen 169"/>
            <p:cNvSpPr/>
            <p:nvPr/>
          </p:nvSpPr>
          <p:spPr>
            <a:xfrm>
              <a:off x="7960607" y="3256997"/>
              <a:ext cx="925800" cy="490745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ADRES ŞUBE MÜDÜRLÜĞÜ</a:t>
              </a:r>
            </a:p>
          </p:txBody>
        </p:sp>
        <p:sp>
          <p:nvSpPr>
            <p:cNvPr id="171" name="Dikdörtgen 170"/>
            <p:cNvSpPr/>
            <p:nvPr/>
          </p:nvSpPr>
          <p:spPr>
            <a:xfrm>
              <a:off x="7960607" y="3880380"/>
              <a:ext cx="925800" cy="519480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ULUSAL ADRES VERİ TABANI ŞUBE MÜDÜRLÜĞÜ</a:t>
              </a:r>
            </a:p>
          </p:txBody>
        </p:sp>
        <p:sp>
          <p:nvSpPr>
            <p:cNvPr id="172" name="Dikdörtgen 171"/>
            <p:cNvSpPr/>
            <p:nvPr/>
          </p:nvSpPr>
          <p:spPr>
            <a:xfrm>
              <a:off x="7957029" y="4543836"/>
              <a:ext cx="946021" cy="569060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ADRES İŞLEMLERİNİ TAKİP VE DEĞERLENDİRME  ŞUBE MÜDÜRLÜĞÜ</a:t>
              </a:r>
            </a:p>
          </p:txBody>
        </p:sp>
        <p:sp>
          <p:nvSpPr>
            <p:cNvPr id="67" name="Dikdörtgen 66"/>
            <p:cNvSpPr/>
            <p:nvPr/>
          </p:nvSpPr>
          <p:spPr>
            <a:xfrm>
              <a:off x="356004" y="5233335"/>
              <a:ext cx="925800" cy="533751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2889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tr-TR" sz="8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EĞİTİM </a:t>
              </a:r>
              <a:r>
                <a:rPr lang="tr-TR" sz="8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ŞUBE MÜDÜRLÜĞÜ</a:t>
              </a:r>
              <a:endPara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Dikdörtgen 67"/>
            <p:cNvSpPr/>
            <p:nvPr/>
          </p:nvSpPr>
          <p:spPr>
            <a:xfrm>
              <a:off x="356004" y="5882872"/>
              <a:ext cx="925800" cy="537586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2889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tr-TR" sz="8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HALKLA İLİŞKİLER </a:t>
              </a:r>
              <a:r>
                <a: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ŞUBE MÜDÜRLÜĞÜ</a:t>
              </a:r>
            </a:p>
          </p:txBody>
        </p:sp>
      </p:grpSp>
      <p:sp>
        <p:nvSpPr>
          <p:cNvPr id="70" name="Dikdörtgen 69"/>
          <p:cNvSpPr/>
          <p:nvPr/>
        </p:nvSpPr>
        <p:spPr>
          <a:xfrm>
            <a:off x="7300147" y="5915773"/>
            <a:ext cx="914311" cy="537585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marL="0" marR="0" lvl="0" indent="0" algn="ctr" defTabSz="28892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itchFamily="34" charset="0"/>
              </a:rPr>
              <a:t>ELEKTRONİK</a:t>
            </a:r>
            <a:r>
              <a:rPr kumimoji="0" lang="tr-TR" sz="800" b="1" i="0" u="none" strike="noStrike" kern="1200" cap="none" spc="0" normalizeH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itchFamily="34" charset="0"/>
              </a:rPr>
              <a:t> KİMLİK DOĞRULAMA SİSTEMİ</a:t>
            </a: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itchFamily="34" charset="0"/>
              </a:rPr>
              <a:t> ŞUBE MÜDÜRLÜĞÜ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721309" y="5229565"/>
            <a:ext cx="925801" cy="5313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DOSYA ŞUBE MÜDÜRLÜĞÜ</a:t>
            </a:r>
          </a:p>
        </p:txBody>
      </p:sp>
      <p:sp>
        <p:nvSpPr>
          <p:cNvPr id="73" name="Dikdörtgen 72"/>
          <p:cNvSpPr/>
          <p:nvPr/>
        </p:nvSpPr>
        <p:spPr>
          <a:xfrm>
            <a:off x="5071554" y="5915773"/>
            <a:ext cx="911550" cy="537585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marL="0" marR="0" lvl="0" indent="0" algn="ctr" defTabSz="28892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KİŞİSELLEŞTİRME ŞUBE MÜDÜRLÜĞÜ</a:t>
            </a:r>
          </a:p>
        </p:txBody>
      </p:sp>
      <p:sp>
        <p:nvSpPr>
          <p:cNvPr id="71" name="Dikdörtgen 70"/>
          <p:cNvSpPr/>
          <p:nvPr/>
        </p:nvSpPr>
        <p:spPr>
          <a:xfrm>
            <a:off x="7757303" y="469214"/>
            <a:ext cx="1102811" cy="44314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marL="0" marR="0" lvl="0" indent="0" algn="ctr" defTabSz="311150" rtl="0" eaLnBrk="1" fontAlgn="auto" latinLnBrk="0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tr-T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Calibri" pitchFamily="34" charset="0"/>
              </a:rPr>
              <a:t>CIEC </a:t>
            </a:r>
          </a:p>
          <a:p>
            <a:pPr marL="0" marR="0" lvl="0" indent="0" algn="ctr" defTabSz="311150" rtl="0" eaLnBrk="1" fontAlgn="auto" latinLnBrk="0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tr-T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Calibri" pitchFamily="34" charset="0"/>
              </a:rPr>
              <a:t>(Milletlerarası</a:t>
            </a:r>
            <a:r>
              <a:rPr kumimoji="0" lang="tr-TR" sz="900" b="1" i="0" u="none" strike="noStrike" kern="1200" cap="none" spc="0" normalizeH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Calibri" pitchFamily="34" charset="0"/>
              </a:rPr>
              <a:t> Ahvali Şahsiye Komisyonu)</a:t>
            </a:r>
            <a:endParaRPr kumimoji="0" lang="tr-TR" sz="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/>
              <a:ea typeface="+mn-ea"/>
              <a:cs typeface="Calibri" pitchFamily="34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3836" y="1581081"/>
            <a:ext cx="1579001" cy="731583"/>
          </a:xfrm>
          <a:prstGeom prst="rect">
            <a:avLst/>
          </a:prstGeom>
        </p:spPr>
      </p:pic>
      <p:cxnSp>
        <p:nvCxnSpPr>
          <p:cNvPr id="72" name="Düz Bağlayıcı 71"/>
          <p:cNvCxnSpPr/>
          <p:nvPr/>
        </p:nvCxnSpPr>
        <p:spPr>
          <a:xfrm flipH="1">
            <a:off x="5493101" y="1327990"/>
            <a:ext cx="234" cy="233649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144854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5037</TotalTime>
  <Words>238</Words>
  <Application>Microsoft Office PowerPoint</Application>
  <PresentationFormat>Geniş ekran</PresentationFormat>
  <Paragraphs>60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Company>NVI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Özlem BULUT AKBEL</dc:creator>
  <cp:lastModifiedBy>NECLA YAZICI</cp:lastModifiedBy>
  <cp:revision>69</cp:revision>
  <cp:lastPrinted>2024-08-19T13:48:01Z</cp:lastPrinted>
  <dcterms:created xsi:type="dcterms:W3CDTF">2019-12-23T08:03:22Z</dcterms:created>
  <dcterms:modified xsi:type="dcterms:W3CDTF">2025-06-30T06:35:36Z</dcterms:modified>
</cp:coreProperties>
</file>